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63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06C9-887F-44D6-9E67-81914C4F6071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56CA2-B522-48A7-937D-90CCF568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6079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06C9-887F-44D6-9E67-81914C4F6071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56CA2-B522-48A7-937D-90CCF568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802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06C9-887F-44D6-9E67-81914C4F6071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56CA2-B522-48A7-937D-90CCF568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53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06C9-887F-44D6-9E67-81914C4F6071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56CA2-B522-48A7-937D-90CCF568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29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06C9-887F-44D6-9E67-81914C4F6071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56CA2-B522-48A7-937D-90CCF568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075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06C9-887F-44D6-9E67-81914C4F6071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56CA2-B522-48A7-937D-90CCF568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999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06C9-887F-44D6-9E67-81914C4F6071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56CA2-B522-48A7-937D-90CCF568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299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06C9-887F-44D6-9E67-81914C4F6071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56CA2-B522-48A7-937D-90CCF568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41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06C9-887F-44D6-9E67-81914C4F6071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56CA2-B522-48A7-937D-90CCF568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24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06C9-887F-44D6-9E67-81914C4F6071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56CA2-B522-48A7-937D-90CCF568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497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506C9-887F-44D6-9E67-81914C4F6071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56CA2-B522-48A7-937D-90CCF568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694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506C9-887F-44D6-9E67-81914C4F6071}" type="datetimeFigureOut">
              <a:rPr lang="en-US" smtClean="0"/>
              <a:t>10/12/2016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56CA2-B522-48A7-937D-90CCF568A8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46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Library File PPT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009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Library File PPT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Library File PPT</dc:title>
  <dc:creator>genc</dc:creator>
  <cp:lastModifiedBy>genc</cp:lastModifiedBy>
  <cp:revision>1</cp:revision>
  <dcterms:created xsi:type="dcterms:W3CDTF">2016-10-12T07:58:42Z</dcterms:created>
  <dcterms:modified xsi:type="dcterms:W3CDTF">2016-10-12T07:59:11Z</dcterms:modified>
</cp:coreProperties>
</file>