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06C9-887F-44D6-9E67-81914C4F6071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6CA2-B522-48A7-937D-90CCF568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7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06C9-887F-44D6-9E67-81914C4F6071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6CA2-B522-48A7-937D-90CCF568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0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06C9-887F-44D6-9E67-81914C4F6071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6CA2-B522-48A7-937D-90CCF568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53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06C9-887F-44D6-9E67-81914C4F6071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6CA2-B522-48A7-937D-90CCF568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06C9-887F-44D6-9E67-81914C4F6071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6CA2-B522-48A7-937D-90CCF568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7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06C9-887F-44D6-9E67-81914C4F6071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6CA2-B522-48A7-937D-90CCF568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9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06C9-887F-44D6-9E67-81914C4F6071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6CA2-B522-48A7-937D-90CCF568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9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06C9-887F-44D6-9E67-81914C4F6071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6CA2-B522-48A7-937D-90CCF568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4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06C9-887F-44D6-9E67-81914C4F6071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6CA2-B522-48A7-937D-90CCF568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2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06C9-887F-44D6-9E67-81914C4F6071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6CA2-B522-48A7-937D-90CCF568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9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06C9-887F-44D6-9E67-81914C4F6071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6CA2-B522-48A7-937D-90CCF568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9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506C9-887F-44D6-9E67-81914C4F6071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56CA2-B522-48A7-937D-90CCF568A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6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Library File PPT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009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Library File PPT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Library File PPT</dc:title>
  <dc:creator>genc</dc:creator>
  <cp:lastModifiedBy>genc</cp:lastModifiedBy>
  <cp:revision>1</cp:revision>
  <dcterms:created xsi:type="dcterms:W3CDTF">2016-10-12T07:58:42Z</dcterms:created>
  <dcterms:modified xsi:type="dcterms:W3CDTF">2016-10-12T07:59:11Z</dcterms:modified>
</cp:coreProperties>
</file>